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532cfdce4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532cfdce4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e257b7c8ba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e257b7c8ba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257b7c8ba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e257b7c8ba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e257b7c8b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e257b7c8b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257b7c8ba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257b7c8ba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257b7c8ba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257b7c8ba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257b7c8ba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257b7c8ba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257b7c8ba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e257b7c8ba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257b7c8ba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e257b7c8ba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257b7c8ba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257b7c8ba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e257b7c8ba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e257b7c8ba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e257b7c8ba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e257b7c8ba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e257b7c8ba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e257b7c8ba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14874736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14874736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14874736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e14874736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e257b7c8b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e257b7c8ba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b7f72e490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b7f72e490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b7f72e490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b7f72e490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257b7c8b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e257b7c8b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257b7c8ba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e257b7c8ba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257b7c8b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e257b7c8b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257b7c8b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257b7c8ba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257b7c8ba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e257b7c8ba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257b7c8ba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e257b7c8ba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780950"/>
            <a:ext cx="8520600" cy="23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EEGLAB Tutorial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- 22 channels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(20−10 electrode placement system)</a:t>
            </a:r>
            <a:endParaRPr sz="180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637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Jiazhen</a:t>
            </a:r>
            <a:r>
              <a:rPr lang="en" dirty="0"/>
              <a:t> Hong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May 2021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2 - location</a:t>
            </a: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4150"/>
            <a:ext cx="4009750" cy="35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3225" y="124075"/>
            <a:ext cx="4465500" cy="1934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3 - ref: average</a:t>
            </a:r>
            <a:endParaRPr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1625" y="1475950"/>
            <a:ext cx="5400675" cy="3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200" y="1707850"/>
            <a:ext cx="3045900" cy="26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4 - flag event select (1)</a:t>
            </a:r>
            <a:endParaRPr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300" y="1216500"/>
            <a:ext cx="5462475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5425" y="1533525"/>
            <a:ext cx="2724150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/>
          <p:nvPr/>
        </p:nvSpPr>
        <p:spPr>
          <a:xfrm>
            <a:off x="6146975" y="2232475"/>
            <a:ext cx="2482500" cy="572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25" y="1234000"/>
            <a:ext cx="3871075" cy="34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4 - flag event select (2)</a:t>
            </a:r>
            <a:endParaRPr/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6150" y="3001450"/>
            <a:ext cx="2724150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5"/>
          <p:cNvSpPr/>
          <p:nvPr/>
        </p:nvSpPr>
        <p:spPr>
          <a:xfrm>
            <a:off x="5397700" y="3700400"/>
            <a:ext cx="2482500" cy="572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1554" y="1234006"/>
            <a:ext cx="4087546" cy="171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5 - extract epochs [-1 4.1]    (cue: 0-1.25s, mi: 1-4s)</a:t>
            </a:r>
            <a:endParaRPr/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31300"/>
            <a:ext cx="4255952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5352" y="1614425"/>
            <a:ext cx="4271547" cy="3054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after step5. And we name is **raw</a:t>
            </a:r>
            <a:endParaRPr/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26975"/>
            <a:ext cx="4657876" cy="321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7325" y="1528525"/>
            <a:ext cx="3925497" cy="340862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7"/>
          <p:cNvSpPr/>
          <p:nvPr/>
        </p:nvSpPr>
        <p:spPr>
          <a:xfrm>
            <a:off x="7186750" y="2951150"/>
            <a:ext cx="305700" cy="122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 txBox="1"/>
          <p:nvPr/>
        </p:nvSpPr>
        <p:spPr>
          <a:xfrm>
            <a:off x="7721950" y="2935875"/>
            <a:ext cx="111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4*72 = 288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6 - ICA</a:t>
            </a:r>
            <a:endParaRPr/>
          </a:p>
        </p:txBody>
      </p:sp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350" y="1017725"/>
            <a:ext cx="3850201" cy="370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8951" y="1170125"/>
            <a:ext cx="4522649" cy="3360808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8"/>
          <p:cNvSpPr txBox="1"/>
          <p:nvPr/>
        </p:nvSpPr>
        <p:spPr>
          <a:xfrm>
            <a:off x="5290675" y="718675"/>
            <a:ext cx="733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 by hand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46924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5195" y="978125"/>
            <a:ext cx="4217554" cy="3724273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9"/>
          <p:cNvSpPr txBox="1"/>
          <p:nvPr/>
        </p:nvSpPr>
        <p:spPr>
          <a:xfrm>
            <a:off x="5290675" y="718675"/>
            <a:ext cx="195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 auto</a:t>
            </a:r>
            <a:endParaRPr/>
          </a:p>
        </p:txBody>
      </p:sp>
      <p:sp>
        <p:nvSpPr>
          <p:cNvPr id="192" name="Google Shape;192;p29"/>
          <p:cNvSpPr txBox="1"/>
          <p:nvPr/>
        </p:nvSpPr>
        <p:spPr>
          <a:xfrm>
            <a:off x="902175" y="321100"/>
            <a:ext cx="733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 6 17 18 22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7 - Remove components</a:t>
            </a:r>
            <a:endParaRPr/>
          </a:p>
        </p:txBody>
      </p:sp>
      <p:pic>
        <p:nvPicPr>
          <p:cNvPr id="198" name="Google Shape;1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7575" y="228826"/>
            <a:ext cx="3344150" cy="13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5625" y="1626725"/>
            <a:ext cx="4702727" cy="340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8 - divided data</a:t>
            </a:r>
            <a:endParaRPr/>
          </a:p>
        </p:txBody>
      </p:sp>
      <p:pic>
        <p:nvPicPr>
          <p:cNvPr id="205" name="Google Shape;2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4075" y="1017725"/>
            <a:ext cx="3828587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11700" y="1436850"/>
            <a:ext cx="8520600" cy="113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3800" b="1"/>
              <a:t>BCI Competition IV - IIa </a:t>
            </a:r>
            <a:endParaRPr sz="6700"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Jiazhen Hong</a:t>
            </a: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0" y="4497000"/>
            <a:ext cx="2566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Data Type:	GDF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Analysis tool: 	EEGLAB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Package: 	Biosig</a:t>
            </a:r>
            <a:endParaRPr sz="1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pic>
        <p:nvPicPr>
          <p:cNvPr id="211" name="Google Shape;2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2825" y="1017725"/>
            <a:ext cx="5358008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Export data</a:t>
            </a:r>
            <a:endParaRPr/>
          </a:p>
        </p:txBody>
      </p:sp>
      <p:pic>
        <p:nvPicPr>
          <p:cNvPr id="217" name="Google Shape;2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450" y="954300"/>
            <a:ext cx="4735884" cy="40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5859" y="1512550"/>
            <a:ext cx="3912866" cy="2853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224" name="Google Shape;224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>
            <a:spLocks noGrp="1"/>
          </p:cNvSpPr>
          <p:nvPr>
            <p:ph type="title"/>
          </p:nvPr>
        </p:nvSpPr>
        <p:spPr>
          <a:xfrm>
            <a:off x="311700" y="246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ICA method</a:t>
            </a:r>
            <a:endParaRPr/>
          </a:p>
        </p:txBody>
      </p:sp>
      <p:pic>
        <p:nvPicPr>
          <p:cNvPr id="230" name="Google Shape;23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6188" y="946975"/>
            <a:ext cx="6211633" cy="419652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5"/>
          <p:cNvSpPr/>
          <p:nvPr/>
        </p:nvSpPr>
        <p:spPr>
          <a:xfrm>
            <a:off x="3927350" y="2923200"/>
            <a:ext cx="1439400" cy="2679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remove</a:t>
            </a:r>
            <a:endParaRPr/>
          </a:p>
        </p:txBody>
      </p:sp>
      <p:pic>
        <p:nvPicPr>
          <p:cNvPr id="237" name="Google Shape;23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59627"/>
            <a:ext cx="7517299" cy="3346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2a      Kappa value is required</a:t>
            </a:r>
            <a:endParaRPr/>
          </a:p>
        </p:txBody>
      </p:sp>
      <p:pic>
        <p:nvPicPr>
          <p:cNvPr id="243" name="Google Shape;24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3806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625" y="1214000"/>
            <a:ext cx="8018750" cy="3929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1694728" y="979393"/>
            <a:ext cx="232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22 channel EEG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5402352" y="1937818"/>
            <a:ext cx="115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EOG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300" y="0"/>
            <a:ext cx="745443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50" y="226925"/>
            <a:ext cx="7828175" cy="18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2600" y="2236300"/>
            <a:ext cx="5978775" cy="28044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/>
        </p:nvSpPr>
        <p:spPr>
          <a:xfrm>
            <a:off x="2925825" y="2814025"/>
            <a:ext cx="72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1.25s</a:t>
            </a:r>
            <a:endParaRPr/>
          </a:p>
        </p:txBody>
      </p:sp>
      <p:sp>
        <p:nvSpPr>
          <p:cNvPr id="82" name="Google Shape;82;p17"/>
          <p:cNvSpPr txBox="1"/>
          <p:nvPr/>
        </p:nvSpPr>
        <p:spPr>
          <a:xfrm>
            <a:off x="855700" y="1363750"/>
            <a:ext cx="72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2min</a:t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2088975" y="1363750"/>
            <a:ext cx="72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1min</a:t>
            </a:r>
            <a:endParaRPr/>
          </a:p>
        </p:txBody>
      </p:sp>
      <p:sp>
        <p:nvSpPr>
          <p:cNvPr id="84" name="Google Shape;84;p17"/>
          <p:cNvSpPr txBox="1"/>
          <p:nvPr/>
        </p:nvSpPr>
        <p:spPr>
          <a:xfrm>
            <a:off x="3322250" y="1363750"/>
            <a:ext cx="72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1min</a:t>
            </a:r>
            <a:endParaRPr/>
          </a:p>
        </p:txBody>
      </p:sp>
      <p:cxnSp>
        <p:nvCxnSpPr>
          <p:cNvPr id="85" name="Google Shape;85;p17"/>
          <p:cNvCxnSpPr/>
          <p:nvPr/>
        </p:nvCxnSpPr>
        <p:spPr>
          <a:xfrm flipH="1">
            <a:off x="4193075" y="1360425"/>
            <a:ext cx="782700" cy="117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6" name="Google Shape;86;p17"/>
          <p:cNvSpPr txBox="1"/>
          <p:nvPr/>
        </p:nvSpPr>
        <p:spPr>
          <a:xfrm>
            <a:off x="2890000" y="2813550"/>
            <a:ext cx="2247900" cy="1483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7"/>
          <p:cNvSpPr txBox="1"/>
          <p:nvPr/>
        </p:nvSpPr>
        <p:spPr>
          <a:xfrm>
            <a:off x="3652725" y="2371650"/>
            <a:ext cx="39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Channel select</a:t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125" y="1452575"/>
            <a:ext cx="6010275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1 - Filter [1 50] hz</a:t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500" y="1261875"/>
            <a:ext cx="5905500" cy="36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96825"/>
            <a:ext cx="3087725" cy="260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2413" y="304800"/>
            <a:ext cx="4861579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47525"/>
            <a:ext cx="4383373" cy="410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 txBox="1"/>
          <p:nvPr/>
        </p:nvSpPr>
        <p:spPr>
          <a:xfrm>
            <a:off x="1634525" y="3170850"/>
            <a:ext cx="37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8" name="Google Shape;108;p20"/>
          <p:cNvSpPr txBox="1"/>
          <p:nvPr/>
        </p:nvSpPr>
        <p:spPr>
          <a:xfrm>
            <a:off x="2433350" y="3170850"/>
            <a:ext cx="37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c2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9" name="Google Shape;109;p20"/>
          <p:cNvSpPr txBox="1"/>
          <p:nvPr/>
        </p:nvSpPr>
        <p:spPr>
          <a:xfrm>
            <a:off x="658225" y="3170850"/>
            <a:ext cx="37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c5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3357888" y="3170850"/>
            <a:ext cx="37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c6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1033525" y="2402400"/>
            <a:ext cx="554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</a:rPr>
              <a:t>FC3</a:t>
            </a:r>
            <a:endParaRPr sz="1000">
              <a:solidFill>
                <a:schemeClr val="accent1"/>
              </a:solidFill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1455725" y="2402400"/>
            <a:ext cx="554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</a:rPr>
              <a:t>FC1</a:t>
            </a:r>
            <a:endParaRPr sz="1000">
              <a:solidFill>
                <a:schemeClr val="accent1"/>
              </a:solidFill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1879250" y="2402400"/>
            <a:ext cx="554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</a:rPr>
              <a:t>FCz</a:t>
            </a:r>
            <a:endParaRPr sz="1000">
              <a:solidFill>
                <a:schemeClr val="accent1"/>
              </a:solidFill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2343950" y="2402400"/>
            <a:ext cx="554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</a:rPr>
              <a:t>FC2</a:t>
            </a:r>
            <a:endParaRPr sz="1000">
              <a:solidFill>
                <a:schemeClr val="accent1"/>
              </a:solidFill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2724975" y="2402400"/>
            <a:ext cx="554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</a:rPr>
              <a:t>FC4</a:t>
            </a:r>
            <a:endParaRPr sz="1000">
              <a:solidFill>
                <a:schemeClr val="accent1"/>
              </a:solidFill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1033525" y="3730125"/>
            <a:ext cx="554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</a:rPr>
              <a:t>CP3</a:t>
            </a:r>
            <a:endParaRPr sz="1000">
              <a:solidFill>
                <a:schemeClr val="accent1"/>
              </a:solidFill>
            </a:endParaRPr>
          </a:p>
        </p:txBody>
      </p:sp>
      <p:sp>
        <p:nvSpPr>
          <p:cNvPr id="117" name="Google Shape;117;p20"/>
          <p:cNvSpPr txBox="1"/>
          <p:nvPr/>
        </p:nvSpPr>
        <p:spPr>
          <a:xfrm>
            <a:off x="1455725" y="3730125"/>
            <a:ext cx="554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</a:rPr>
              <a:t>CP1</a:t>
            </a:r>
            <a:endParaRPr sz="1000">
              <a:solidFill>
                <a:schemeClr val="accent1"/>
              </a:solidFill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1879250" y="3730125"/>
            <a:ext cx="554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</a:rPr>
              <a:t>CPz</a:t>
            </a:r>
            <a:endParaRPr sz="1000">
              <a:solidFill>
                <a:schemeClr val="accent1"/>
              </a:solidFill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2343950" y="3730125"/>
            <a:ext cx="554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</a:rPr>
              <a:t>CP2</a:t>
            </a:r>
            <a:endParaRPr sz="1000">
              <a:solidFill>
                <a:schemeClr val="accent1"/>
              </a:solidFill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2724975" y="3730125"/>
            <a:ext cx="554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</a:rPr>
              <a:t>CP4</a:t>
            </a:r>
            <a:endParaRPr sz="1000">
              <a:solidFill>
                <a:schemeClr val="accent1"/>
              </a:solidFill>
            </a:endParaRPr>
          </a:p>
        </p:txBody>
      </p:sp>
      <p:sp>
        <p:nvSpPr>
          <p:cNvPr id="121" name="Google Shape;121;p20"/>
          <p:cNvSpPr txBox="1"/>
          <p:nvPr/>
        </p:nvSpPr>
        <p:spPr>
          <a:xfrm>
            <a:off x="1914638" y="4539175"/>
            <a:ext cx="554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</a:rPr>
              <a:t>POz</a:t>
            </a:r>
            <a:endParaRPr sz="1000">
              <a:solidFill>
                <a:schemeClr val="accent1"/>
              </a:solidFill>
            </a:endParaRPr>
          </a:p>
        </p:txBody>
      </p:sp>
      <p:sp>
        <p:nvSpPr>
          <p:cNvPr id="122" name="Google Shape;122;p20"/>
          <p:cNvSpPr txBox="1"/>
          <p:nvPr/>
        </p:nvSpPr>
        <p:spPr>
          <a:xfrm>
            <a:off x="1634525" y="4068825"/>
            <a:ext cx="375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</a:rPr>
              <a:t>P1</a:t>
            </a:r>
            <a:endParaRPr sz="1000">
              <a:solidFill>
                <a:schemeClr val="accent1"/>
              </a:solidFill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2468750" y="4127200"/>
            <a:ext cx="375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</a:rPr>
              <a:t>P2</a:t>
            </a:r>
            <a:endParaRPr sz="1000">
              <a:solidFill>
                <a:schemeClr val="accent1"/>
              </a:solidFill>
            </a:endParaRPr>
          </a:p>
        </p:txBody>
      </p:sp>
      <p:sp>
        <p:nvSpPr>
          <p:cNvPr id="124" name="Google Shape;124;p20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2-location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575" y="195263"/>
            <a:ext cx="5276850" cy="47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</Words>
  <Application>Microsoft Macintosh PowerPoint</Application>
  <PresentationFormat>On-screen Show (16:9)</PresentationFormat>
  <Paragraphs>56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Arial</vt:lpstr>
      <vt:lpstr>Simple Light</vt:lpstr>
      <vt:lpstr>EEGLAB Tutorial - 22 channels  (20−10 electrode placement system)</vt:lpstr>
      <vt:lpstr>BCI Competition IV - IIa </vt:lpstr>
      <vt:lpstr>PowerPoint Presentation</vt:lpstr>
      <vt:lpstr>PowerPoint Presentation</vt:lpstr>
      <vt:lpstr>PowerPoint Presentation</vt:lpstr>
      <vt:lpstr>Channel select</vt:lpstr>
      <vt:lpstr>1 - Filter [1 50] hz</vt:lpstr>
      <vt:lpstr>2-location</vt:lpstr>
      <vt:lpstr>PowerPoint Presentation</vt:lpstr>
      <vt:lpstr>2 - location</vt:lpstr>
      <vt:lpstr>3 - ref: average</vt:lpstr>
      <vt:lpstr>4 - flag event select (1)</vt:lpstr>
      <vt:lpstr>4 - flag event select (2)</vt:lpstr>
      <vt:lpstr>5 - extract epochs [-1 4.1]    (cue: 0-1.25s, mi: 1-4s)</vt:lpstr>
      <vt:lpstr>Demo after step5. And we name is **raw</vt:lpstr>
      <vt:lpstr>6 - ICA</vt:lpstr>
      <vt:lpstr>PowerPoint Presentation</vt:lpstr>
      <vt:lpstr>7 - Remove components</vt:lpstr>
      <vt:lpstr>8 - divided data</vt:lpstr>
      <vt:lpstr>Overview</vt:lpstr>
      <vt:lpstr>Export data</vt:lpstr>
      <vt:lpstr>Appendix</vt:lpstr>
      <vt:lpstr>ICA method</vt:lpstr>
      <vt:lpstr>Component remove</vt:lpstr>
      <vt:lpstr>Result 2a      Kappa value is required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Jiazhen Hong</cp:lastModifiedBy>
  <cp:revision>1</cp:revision>
  <dcterms:modified xsi:type="dcterms:W3CDTF">2025-03-18T20:44:14Z</dcterms:modified>
</cp:coreProperties>
</file>